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embeddedFontLst>
    <p:embeddedFont>
      <p:font typeface="Bowlby One SC" panose="020B0604020202020204" charset="0"/>
      <p:regular r:id="rId23"/>
    </p:embeddedFont>
    <p:embeddedFont>
      <p:font typeface="Cuprum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Roboto Medium" panose="020B0604020202020204" charset="0"/>
      <p:regular r:id="rId32"/>
      <p:bold r:id="rId33"/>
      <p:italic r:id="rId34"/>
      <p:boldItalic r:id="rId35"/>
    </p:embeddedFont>
    <p:embeddedFont>
      <p:font typeface="Bangers" panose="020B0604020202020204" charset="0"/>
      <p:regular r:id="rId36"/>
    </p:embeddedFont>
    <p:embeddedFont>
      <p:font typeface="Raleway" panose="020B0604020202020204" charset="0"/>
      <p:regular r:id="rId37"/>
      <p:bold r:id="rId38"/>
      <p:italic r:id="rId39"/>
      <p:boldItalic r:id="rId40"/>
    </p:embeddedFont>
    <p:embeddedFont>
      <p:font typeface="Sniglet" panose="020B0604020202020204" charset="0"/>
      <p:regular r:id="rId41"/>
    </p:embeddedFont>
    <p:embeddedFont>
      <p:font typeface="Permanent Marker" panose="020B0604020202020204" charset="0"/>
      <p:regular r:id="rId42"/>
    </p:embeddedFont>
    <p:embeddedFont>
      <p:font typeface="BenchNine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571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Iowi-gmby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Original Document credit Mr. Vacca from Mohonasen High School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https://www.youtube.com/watch?v=2Iowi-gmbys</a:t>
            </a: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176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11" name="Google Shape;111;p19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19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16" name="Google Shape;116;p2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23" name="Google Shape;123;p21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28" name="Google Shape;128;p22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7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8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9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0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0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0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presentation/d/1mbLmaQqp81PtbjK42J2VL9JBSlASgPqokDb17pFvNz0/edit?usp=sharing" TargetMode="External"/><Relationship Id="rId4" Type="http://schemas.openxmlformats.org/officeDocument/2006/relationships/hyperlink" Target="https://docs.google.com/presentation/d/13EmmbGEgXv81f2LbcNnGmsnyVqgqYfjTr9gKVVdKkQ0/edit?usp=shari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8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id@csdnbstudent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hhti35tLcA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9PNOWrmpnw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</a:t>
            </a:r>
            <a:r>
              <a:rPr lang="en-US" sz="6000" b="0" i="0" u="none" strike="noStrike" cap="none" smtClean="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he </a:t>
            </a: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501700" y="514502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u="sng">
                <a:solidFill>
                  <a:schemeClr val="hlink"/>
                </a:solidFill>
                <a:latin typeface="Cuprum"/>
                <a:ea typeface="Cuprum"/>
                <a:cs typeface="Cuprum"/>
                <a:sym typeface="Cuprum"/>
                <a:hlinkClick r:id="rId4"/>
              </a:rPr>
              <a:t>Spanish</a:t>
            </a: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          </a:t>
            </a:r>
            <a:r>
              <a:rPr lang="en-US" sz="6000" u="sng">
                <a:solidFill>
                  <a:schemeClr val="hlink"/>
                </a:solidFill>
                <a:latin typeface="Cuprum"/>
                <a:ea typeface="Cuprum"/>
                <a:cs typeface="Cuprum"/>
                <a:sym typeface="Cuprum"/>
                <a:hlinkClick r:id="rId5"/>
              </a:rPr>
              <a:t>Arabic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1" name="Google Shape;211;p33"/>
          <p:cNvSpPr txBox="1"/>
          <p:nvPr/>
        </p:nvSpPr>
        <p:spPr>
          <a:xfrm>
            <a:off x="1361725" y="3258775"/>
            <a:ext cx="3425400" cy="708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Sniglet"/>
                <a:ea typeface="Sniglet"/>
                <a:cs typeface="Sniglet"/>
                <a:sym typeface="Sniglet"/>
              </a:rPr>
              <a:t>Google Account email: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Sniglet"/>
                <a:ea typeface="Sniglet"/>
                <a:cs typeface="Sniglet"/>
                <a:sym typeface="Sniglet"/>
              </a:rPr>
              <a:t>studentid@csdnbstudents.org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7" name="Google Shape;217;p34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490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8" name="Google Shape;218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176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9" name="Google Shape;21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5" name="Google Shape;22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5">
            <a:alphaModFix/>
          </a:blip>
          <a:srcRect b="27733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3">
            <a:alphaModFix/>
          </a:blip>
          <a:srcRect b="29738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6" name="Google Shape;266;p37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4" name="Google Shape;27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7" name="Google Shape;27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8" name="Google Shape;278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9" name="Google Shape;27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39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7" name="Google Shape;28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9" name="Google Shape;289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5" name="Google Shape;295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6" name="Google Shape;296;p40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0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0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9" name="Google Shape;29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0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0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2" name="Google Shape;302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0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4" name="Google Shape;304;p40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4901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1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5" name="Google Shape;315;p41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6" name="Google Shape;316;p4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1" name="Google Shape;321;p41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2" name="Google Shape;3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41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2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9500" b="0" i="0" u="none" strike="noStrike" cap="none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30" name="Google Shape;330;p42"/>
          <p:cNvSpPr txBox="1"/>
          <p:nvPr/>
        </p:nvSpPr>
        <p:spPr>
          <a:xfrm>
            <a:off x="3052000" y="5071250"/>
            <a:ext cx="62613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us at: parenthelp@csdnb.org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6621175" y="2310775"/>
            <a:ext cx="52200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(</a:t>
            </a:r>
            <a:r>
              <a:rPr lang="en-US" sz="3200" u="sng">
                <a:solidFill>
                  <a:schemeClr val="hlink"/>
                </a:solidFill>
                <a:latin typeface="Cuprum"/>
                <a:ea typeface="Cuprum"/>
                <a:cs typeface="Cuprum"/>
                <a:sym typeface="Cuprum"/>
                <a:hlinkClick r:id="rId3"/>
              </a:rPr>
              <a:t>studentid@csdnbstudents.org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)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4775" y="2240125"/>
            <a:ext cx="1128001" cy="1755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583587" y="2835622"/>
            <a:ext cx="4863648" cy="3041650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Access Live Lesson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Click on the picture for explanatory video</a:t>
            </a: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97672"/>
              </p:ext>
            </p:extLst>
          </p:nvPr>
        </p:nvGraphicFramePr>
        <p:xfrm>
          <a:off x="623392" y="1268760"/>
          <a:ext cx="5472608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252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Please</a:t>
                      </a:r>
                      <a:r>
                        <a:rPr lang="en-GB" sz="2000" baseline="0" dirty="0" smtClean="0"/>
                        <a:t> ask your child to log onto GC with his NCC log in and s</a:t>
                      </a:r>
                      <a:r>
                        <a:rPr lang="en-GB" sz="2000" dirty="0" smtClean="0"/>
                        <a:t>how you all his classes.</a:t>
                      </a:r>
                    </a:p>
                    <a:p>
                      <a:endParaRPr lang="en-GB" sz="2000" dirty="0" smtClean="0"/>
                    </a:p>
                    <a:p>
                      <a:r>
                        <a:rPr lang="en-GB" sz="2000" dirty="0" smtClean="0"/>
                        <a:t>CLICK ON  THE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PICTURE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103276"/>
            <a:ext cx="5544616" cy="311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398443"/>
            <a:ext cx="5019874" cy="28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3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360</Words>
  <Application>Microsoft Office PowerPoint</Application>
  <PresentationFormat>Widescreen</PresentationFormat>
  <Paragraphs>71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Bowlby One SC</vt:lpstr>
      <vt:lpstr>Cuprum</vt:lpstr>
      <vt:lpstr>Roboto</vt:lpstr>
      <vt:lpstr>Roboto Medium</vt:lpstr>
      <vt:lpstr>Bangers</vt:lpstr>
      <vt:lpstr>Raleway</vt:lpstr>
      <vt:lpstr>Arial</vt:lpstr>
      <vt:lpstr>Sniglet</vt:lpstr>
      <vt:lpstr>Permanent Marker</vt:lpstr>
      <vt:lpstr>BenchNine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on the picture for explanatory video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Donne</dc:creator>
  <cp:lastModifiedBy>Mr D Thomas</cp:lastModifiedBy>
  <cp:revision>5</cp:revision>
  <dcterms:modified xsi:type="dcterms:W3CDTF">2020-11-03T10:18:10Z</dcterms:modified>
</cp:coreProperties>
</file>